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Microsoft_Equation4.bin" ContentType="application/vnd.openxmlformats-officedocument.oleObject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99"/>
    <a:srgbClr val="0000FF"/>
    <a:srgbClr val="000099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495800"/>
            <a:ext cx="9144000" cy="762000"/>
          </a:xfrm>
          <a:prstGeom prst="rect">
            <a:avLst/>
          </a:prstGeom>
          <a:gradFill flip="none" rotWithShape="1">
            <a:gsLst>
              <a:gs pos="0">
                <a:srgbClr val="000066"/>
              </a:gs>
              <a:gs pos="50000">
                <a:srgbClr val="0000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0"/>
          <p:cNvGrpSpPr>
            <a:grpSpLocks/>
          </p:cNvGrpSpPr>
          <p:nvPr userDrawn="1"/>
        </p:nvGrpSpPr>
        <p:grpSpPr bwMode="auto">
          <a:xfrm>
            <a:off x="7239000" y="2438400"/>
            <a:ext cx="1905000" cy="1828800"/>
            <a:chOff x="7239000" y="1828799"/>
            <a:chExt cx="1905000" cy="1828801"/>
          </a:xfrm>
        </p:grpSpPr>
        <p:sp>
          <p:nvSpPr>
            <p:cNvPr id="6" name="Rectangle 5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 userDrawn="1"/>
        </p:nvSpPr>
        <p:spPr>
          <a:xfrm>
            <a:off x="2971800" y="609600"/>
            <a:ext cx="599916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dirty="0">
                <a:latin typeface="+mn-lt"/>
              </a:rPr>
              <a:t>Lynbrook Robotics Team, FIRST 846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438400"/>
            <a:ext cx="7239000" cy="1828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6400800" cy="609600"/>
          </a:xfrm>
          <a:noFill/>
        </p:spPr>
        <p:txBody>
          <a:bodyPr/>
          <a:lstStyle>
            <a:lvl1pPr marL="0" indent="0" algn="l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590800"/>
            <a:ext cx="7010400" cy="1447799"/>
          </a:xfrm>
          <a:noFill/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7369-876F-44F7-B891-B5C17830D096}" type="datetimeFigureOut">
              <a:rPr lang="en-US"/>
              <a:pPr>
                <a:defRPr/>
              </a:pPr>
              <a:t>5/18/12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1D8B8-761F-49A8-9D33-245F9C68B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F207-67EA-4EF4-B13D-78B2BD91E8E1}" type="datetimeFigureOut">
              <a:rPr lang="en-US"/>
              <a:pPr>
                <a:defRPr/>
              </a:pPr>
              <a:t>5/18/12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1A31-AA2F-416E-AFD1-9DE4B6467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7848600" cy="12954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7788275" y="0"/>
            <a:ext cx="1355725" cy="1301750"/>
            <a:chOff x="7239000" y="1828799"/>
            <a:chExt cx="1905000" cy="1828801"/>
          </a:xfrm>
        </p:grpSpPr>
        <p:sp>
          <p:nvSpPr>
            <p:cNvPr id="6" name="Rectangle 5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8" name="Straight Connector 7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304800" y="6502400"/>
            <a:ext cx="3505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000066"/>
                </a:solidFill>
              </a:rPr>
              <a:t>Lynbrook Robotics Team, FIRST 846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315200" cy="990600"/>
          </a:xfrm>
          <a:noFill/>
        </p:spPr>
        <p:txBody>
          <a:bodyPr>
            <a:normAutofit/>
          </a:bodyPr>
          <a:lstStyle>
            <a:lvl1pPr>
              <a:buFont typeface="Arial" pitchFamily="34" charset="0"/>
              <a:buChar char="‏"/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92875"/>
            <a:ext cx="2133600" cy="365125"/>
          </a:xfrm>
        </p:spPr>
        <p:txBody>
          <a:bodyPr/>
          <a:lstStyle>
            <a:lvl1pPr>
              <a:defRPr i="1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26C4EFEC-8B15-4215-A030-E143AB4718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A75E-956D-4963-BEE9-54C1246A093D}" type="datetimeFigureOut">
              <a:rPr lang="en-US"/>
              <a:pPr>
                <a:defRPr/>
              </a:pPr>
              <a:t>5/18/12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8EE0E-2D9B-42B7-A1CC-9E3FBCCC6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6185B-8FD1-44AF-9FC5-6933615658E2}" type="datetimeFigureOut">
              <a:rPr lang="en-US"/>
              <a:pPr>
                <a:defRPr/>
              </a:pPr>
              <a:t>5/18/12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Lynbrook Robotics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1A56-043C-4E80-85E2-A3AB40628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B2F7-C5E8-4C64-A577-3AEA6A038905}" type="datetimeFigureOut">
              <a:rPr lang="en-US"/>
              <a:pPr>
                <a:defRPr/>
              </a:pPr>
              <a:t>5/18/12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0F39-20EC-4594-B5CE-BF0B8D1EF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E05B7-C872-4BDC-9071-110D219281FF}" type="datetimeFigureOut">
              <a:rPr lang="en-US"/>
              <a:pPr>
                <a:defRPr/>
              </a:pPr>
              <a:t>5/18/12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C728-D5D2-49D8-827C-4AD5B007E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E5DC-902A-438D-992E-DA719E953A74}" type="datetimeFigureOut">
              <a:rPr lang="en-US"/>
              <a:pPr>
                <a:defRPr/>
              </a:pPr>
              <a:t>5/18/12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BBC5D-0DA6-4334-95A3-44EF604FC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CE43-A6CC-4051-A6EF-97DC6DCE8433}" type="datetimeFigureOut">
              <a:rPr lang="en-US"/>
              <a:pPr>
                <a:defRPr/>
              </a:pPr>
              <a:t>5/18/12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0E6F1-CD74-4F69-8180-567796EDF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94610-8F19-47EE-AD94-50FB1E5B1663}" type="datetimeFigureOut">
              <a:rPr lang="en-US"/>
              <a:pPr>
                <a:defRPr/>
              </a:pPr>
              <a:t>5/18/12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5D628-CBA3-4CD9-AD18-3C05724B3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7620000" cy="14478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A6506A-B0B9-4D6B-9FEE-915E820909F5}" type="datetimeFigureOut">
              <a:rPr lang="en-US"/>
              <a:pPr>
                <a:defRPr/>
              </a:pPr>
              <a:t>5/18/12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EE70A8-CEEB-4486-8F28-3620C2F9D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33" r:id="rId3"/>
    <p:sldLayoutId id="214748374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2.e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3.emf"/><Relationship Id="rId7" Type="http://schemas.openxmlformats.org/officeDocument/2006/relationships/oleObject" Target="../embeddings/Microsoft_Equation3.bin"/><Relationship Id="rId8" Type="http://schemas.openxmlformats.org/officeDocument/2006/relationships/image" Target="../media/image4.emf"/><Relationship Id="rId9" Type="http://schemas.openxmlformats.org/officeDocument/2006/relationships/oleObject" Target="../embeddings/Microsoft_Equation4.bin"/><Relationship Id="rId10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.bin"/><Relationship Id="rId4" Type="http://schemas.openxmlformats.org/officeDocument/2006/relationships/image" Target="../media/image4.emf"/><Relationship Id="rId5" Type="http://schemas.openxmlformats.org/officeDocument/2006/relationships/oleObject" Target="../embeddings/Microsoft_Equation6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8600" y="2667000"/>
            <a:ext cx="7010400" cy="13716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RC Circuit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   </a:t>
            </a:r>
            <a:r>
              <a:rPr lang="en-US" dirty="0" smtClean="0">
                <a:latin typeface="Arial" charset="0"/>
                <a:cs typeface="Arial" charset="0"/>
              </a:rPr>
              <a:t>5/</a:t>
            </a:r>
            <a:r>
              <a:rPr lang="en-US" dirty="0" smtClean="0">
                <a:latin typeface="Arial" charset="0"/>
                <a:cs typeface="Arial" charset="0"/>
              </a:rPr>
              <a:t>2012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Current; calculate voltage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Domain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484382"/>
              </p:ext>
            </p:extLst>
          </p:nvPr>
        </p:nvGraphicFramePr>
        <p:xfrm>
          <a:off x="8458200" y="3581400"/>
          <a:ext cx="2212041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800100" imgH="431800" progId="Equation.3">
                  <p:embed/>
                </p:oleObj>
              </mc:Choice>
              <mc:Fallback>
                <p:oleObj name="Equation" r:id="rId3" imgW="8001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58200" y="3581400"/>
                        <a:ext cx="2212041" cy="119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405635"/>
              </p:ext>
            </p:extLst>
          </p:nvPr>
        </p:nvGraphicFramePr>
        <p:xfrm>
          <a:off x="5791200" y="2514600"/>
          <a:ext cx="13684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495300" imgH="203200" progId="Equation.3">
                  <p:embed/>
                </p:oleObj>
              </mc:Choice>
              <mc:Fallback>
                <p:oleObj name="Equation" r:id="rId5" imgW="4953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1200" y="2514600"/>
                        <a:ext cx="1368425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270917"/>
              </p:ext>
            </p:extLst>
          </p:nvPr>
        </p:nvGraphicFramePr>
        <p:xfrm>
          <a:off x="2878138" y="2327275"/>
          <a:ext cx="186055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7" imgW="673100" imgH="393700" progId="Equation.3">
                  <p:embed/>
                </p:oleObj>
              </mc:Choice>
              <mc:Fallback>
                <p:oleObj name="Equation" r:id="rId7" imgW="6731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78138" y="2327275"/>
                        <a:ext cx="1860550" cy="1089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242708"/>
              </p:ext>
            </p:extLst>
          </p:nvPr>
        </p:nvGraphicFramePr>
        <p:xfrm>
          <a:off x="3200400" y="4191000"/>
          <a:ext cx="2878138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9" imgW="1041400" imgH="444500" progId="Equation.3">
                  <p:embed/>
                </p:oleObj>
              </mc:Choice>
              <mc:Fallback>
                <p:oleObj name="Equation" r:id="rId9" imgW="10414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00400" y="4191000"/>
                        <a:ext cx="2878138" cy="1230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8491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Capacitor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194668"/>
              </p:ext>
            </p:extLst>
          </p:nvPr>
        </p:nvGraphicFramePr>
        <p:xfrm>
          <a:off x="2878138" y="2327275"/>
          <a:ext cx="186055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673100" imgH="393700" progId="Equation.3">
                  <p:embed/>
                </p:oleObj>
              </mc:Choice>
              <mc:Fallback>
                <p:oleObj name="Equation" r:id="rId3" imgW="6731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8138" y="2327275"/>
                        <a:ext cx="1860550" cy="1089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986592"/>
              </p:ext>
            </p:extLst>
          </p:nvPr>
        </p:nvGraphicFramePr>
        <p:xfrm>
          <a:off x="2209800" y="3581400"/>
          <a:ext cx="4668838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5" imgW="1689100" imgH="901700" progId="Equation.3">
                  <p:embed/>
                </p:oleObj>
              </mc:Choice>
              <mc:Fallback>
                <p:oleObj name="Equation" r:id="rId5" imgW="1689100" imgH="901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9800" y="3581400"/>
                        <a:ext cx="4668838" cy="2493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709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ynbrook846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Lynbrook846 Template.potx</Template>
  <TotalTime>6811</TotalTime>
  <Words>14</Words>
  <Application>Microsoft Macintosh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Lynbrook846 Template</vt:lpstr>
      <vt:lpstr>Microsoft Equation</vt:lpstr>
      <vt:lpstr>RC Circuit</vt:lpstr>
      <vt:lpstr>Frequency Domain</vt:lpstr>
      <vt:lpstr>The Capacitor</vt:lpstr>
    </vt:vector>
  </TitlesOfParts>
  <Company>KLA-Tencor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 Conceptual Design - 2012 Rebound Rumble</dc:title>
  <dc:creator>KLA-Tencor User</dc:creator>
  <cp:lastModifiedBy>David Giandomenico</cp:lastModifiedBy>
  <cp:revision>23</cp:revision>
  <dcterms:created xsi:type="dcterms:W3CDTF">2012-01-08T08:47:47Z</dcterms:created>
  <dcterms:modified xsi:type="dcterms:W3CDTF">2012-05-18T22:20:51Z</dcterms:modified>
</cp:coreProperties>
</file>