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7.png"/><Relationship Id="rId4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Animation Workshop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Week 4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400" y="2020475"/>
            <a:ext cx="3227650" cy="250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Let’s animate a human operating a bandsaw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152475"/>
            <a:ext cx="43007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Record the changes of the handles on his arms to animate him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075" y="1886187"/>
            <a:ext cx="3804200" cy="304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575" y="1886200"/>
            <a:ext cx="3931431" cy="304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x="311700" y="391350"/>
            <a:ext cx="8520599" cy="417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make a cylinder.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scale it so that it’s very long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7470" y="1625450"/>
            <a:ext cx="4776375" cy="289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" type="body"/>
          </p:nvPr>
        </p:nvSpPr>
        <p:spPr>
          <a:xfrm>
            <a:off x="311700" y="410000"/>
            <a:ext cx="4226099" cy="4158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you are currently in the Polygons (modeling) menu 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Animation menu 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change the menu set with the drop-down menu on the top left corner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1225" y="1570100"/>
            <a:ext cx="4390324" cy="3070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363400"/>
            <a:ext cx="4244699" cy="420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press “4” to make objects in the scene transparent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it’s sometimes easier to see what you’re doing this way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press “5” to make objects solid again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8775" y="1894225"/>
            <a:ext cx="4656075" cy="314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400675"/>
            <a:ext cx="8520599" cy="4168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make “joints” for the cylinder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Joints Tool: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Skeleton - Joints Tool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in the desired locations to create a joints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create joints at the top, middle, and bottom of the cylinder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7295" y="1956770"/>
            <a:ext cx="2261125" cy="3048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316800"/>
            <a:ext cx="8520599" cy="4252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to adjust the positions of the joints: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click on the joint(s) to move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select the move tool</a:t>
            </a:r>
          </a:p>
          <a:p>
            <a:pPr indent="-228600" lvl="1" marL="914400">
              <a:spcBef>
                <a:spcPts val="0"/>
              </a:spcBef>
              <a:buChar char="○"/>
            </a:pPr>
            <a:r>
              <a:rPr lang="en"/>
              <a:t>hold down “d” and drag the joint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5475" y="1525875"/>
            <a:ext cx="3005024" cy="3291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382025"/>
            <a:ext cx="8520599" cy="4186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to attach the joints to the cylinder: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select the cylinder and the joints</a:t>
            </a:r>
          </a:p>
          <a:p>
            <a:pPr indent="-228600" lvl="1" marL="914400">
              <a:spcBef>
                <a:spcPts val="0"/>
              </a:spcBef>
              <a:buChar char="○"/>
            </a:pPr>
            <a:r>
              <a:rPr lang="en"/>
              <a:t>Skin - Smooth Bind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5650" y="1357400"/>
            <a:ext cx="5428825" cy="328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410000"/>
            <a:ext cx="4300799" cy="4158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you can now rotate the joints to deform the cylinder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2675" y="1225775"/>
            <a:ext cx="3857625" cy="365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382025"/>
            <a:ext cx="4253999" cy="4186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you can add “handles” to make bending the cylinder easier: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Skeleton - IK Handle Tool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click on 2 joints to make a handle between them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you can drag the handle to manipulate the cylinder now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